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D2B3-664A-48EA-BAF0-D66E07902A38}" type="datetimeFigureOut">
              <a:rPr lang="en-AU" smtClean="0"/>
              <a:t>18/11/2015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D487A-E744-4F3F-B7D1-107D6D790A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377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0807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8269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86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48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9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5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9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70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4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37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4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7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2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Lenten Acclamation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871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11777"/>
            <a:ext cx="8458200" cy="222083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 of endless glory.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 of endless glory.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97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Lenten Acclamation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831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31356"/>
            <a:ext cx="8534400" cy="21952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 loved us so much,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Sent the Son to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all who believe in Him,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They shall live forever!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08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11777"/>
            <a:ext cx="8458200" cy="222083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 of endless glory.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Praise to you, Lord Jesus Christ,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 of endless glory.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297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Lenten Acclamation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319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Widescreen</PresentationFormat>
  <Paragraphs>22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2015-11-18T11:11:38Z</dcterms:created>
  <dcterms:modified xsi:type="dcterms:W3CDTF">2015-11-18T11:11:50Z</dcterms:modified>
</cp:coreProperties>
</file>